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2" r:id="rId2"/>
    <p:sldId id="256" r:id="rId3"/>
    <p:sldId id="260" r:id="rId4"/>
    <p:sldId id="257" r:id="rId5"/>
    <p:sldId id="259" r:id="rId6"/>
    <p:sldId id="258" r:id="rId7"/>
  </p:sldIdLst>
  <p:sldSz cx="9144000" cy="6858000" type="screen4x3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185"/>
          </a:xfrm>
          <a:prstGeom prst="rect">
            <a:avLst/>
          </a:prstGeom>
        </p:spPr>
        <p:txBody>
          <a:bodyPr vert="horz" lIns="93068" tIns="46534" rIns="93068" bIns="465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1"/>
            <a:ext cx="3066733" cy="469185"/>
          </a:xfrm>
          <a:prstGeom prst="rect">
            <a:avLst/>
          </a:prstGeom>
        </p:spPr>
        <p:txBody>
          <a:bodyPr vert="horz" lIns="93068" tIns="46534" rIns="93068" bIns="46534" rtlCol="0"/>
          <a:lstStyle>
            <a:lvl1pPr algn="r">
              <a:defRPr sz="1200"/>
            </a:lvl1pPr>
          </a:lstStyle>
          <a:p>
            <a:fld id="{059AE186-9EAA-4991-868B-3CB0205EE4F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899"/>
            <a:ext cx="3066733" cy="469185"/>
          </a:xfrm>
          <a:prstGeom prst="rect">
            <a:avLst/>
          </a:prstGeom>
        </p:spPr>
        <p:txBody>
          <a:bodyPr vert="horz" lIns="93068" tIns="46534" rIns="93068" bIns="465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2899"/>
            <a:ext cx="3066733" cy="469185"/>
          </a:xfrm>
          <a:prstGeom prst="rect">
            <a:avLst/>
          </a:prstGeom>
        </p:spPr>
        <p:txBody>
          <a:bodyPr vert="horz" lIns="93068" tIns="46534" rIns="93068" bIns="46534" rtlCol="0" anchor="b"/>
          <a:lstStyle>
            <a:lvl1pPr algn="r">
              <a:defRPr sz="1200"/>
            </a:lvl1pPr>
          </a:lstStyle>
          <a:p>
            <a:fld id="{F9B53A02-CE6C-4FE7-A9AD-9C905D208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1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3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4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6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0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6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5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78E1-61F2-47A2-BAEB-A7449572C268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EC06-F255-4E33-8059-037CE352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4267200" cy="4774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2395" y="6928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In the 1800s, many writers turned away from the harsh realities of industrial life to celebrate nature.  The English poet William Wordsworth described the peace and beauty of sunset: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“It is a beauteous evening, calm and free,</a:t>
            </a: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Holy time is quiet as a Nun</a:t>
            </a: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Breathless with adoration; the broad sun</a:t>
            </a: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Is sinking down in its tranquility.”</a:t>
            </a:r>
          </a:p>
          <a:p>
            <a:endParaRPr lang="en-US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--William Wordsworth, </a:t>
            </a:r>
          </a:p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	   Complete Poetical 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8595" y="4263044"/>
            <a:ext cx="426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Questions: </a:t>
            </a:r>
          </a:p>
          <a:p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main idea of the this stanza?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is Wordsworth poem a reaction to industrial life?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Activity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205" y="5774896"/>
            <a:ext cx="895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Answers:</a:t>
            </a:r>
          </a:p>
          <a:p>
            <a:pPr marL="342900" indent="-342900">
              <a:buAutoNum type="arabicPeriod"/>
            </a:pP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setting sun is calm, quiet, beautiful, and peaceful.</a:t>
            </a:r>
          </a:p>
          <a:p>
            <a:pPr marL="342900" indent="-342900">
              <a:buAutoNum type="arabicPeriod"/>
            </a:pP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retreating the beauty and power of nature, it turns away from the industrialization and city life.</a:t>
            </a:r>
            <a:endParaRPr lang="en-US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Arts in the Industrial Age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86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about 1750 to 1850, romanticism shaped Western literature and arts.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Romanticism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73" y="1371600"/>
            <a:ext cx="40455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refer to romance in the sense of an affectionate relationship, but rather to an artistic style emphasizing imagination, freedom, and emotion.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to the neoclassical writers of the Enlightenment.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Simple, direct language, intense feelings, and a glorification of nature.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xQTEhUUExQWFhUXGRoXGBgXGBcfHBgXHBccHBgXGBoaHCggHB0lHBgXITEiJSkrLi4uFx8zODMsNygtLisBCgoKDg0OGxAQGzQkICQsLCwsLCwsLCwsLCwsLDQsLCwsLCwsLCwsLCwsLCwsLCwsLCwsLCwsLCwsLCwsLCwsLP/AABEIAMEBBQMBIgACEQEDEQH/xAAbAAACAwEBAQAAAAAAAAAAAAADBAACBQEGB//EAD8QAAEDAgMFBgUDAgQFBQAAAAEAAhEDIQQxQQUSUWFxgZGhscHwBhMiMtEU4fFCUmJyksIVI0OCsgczNFOi/8QAGQEAAwEBAQAAAAAAAAAAAAAAAgMEAQAF/8QAKhEAAgIBAwQABQUBAAAAAAAAAAECEQMSITEEE0FRBSIyYfAUQnGxwZH/2gAMAwEAAhEDEQA/AAMYitpHgmsPRTQaOC9jUlsR0KMw6YZShMNphFZTQvIaogGUz0TlCgeK6xolOUqfAKeeYYoFPlK7GJj5RXaYPBTPIM0nGYeURmDPVMU6ZTlKnzU2TqGuBkYWIswhPZyRP+HStekMrIhb0Uv6qdje3Exf+H35dnmrOogLYfSSZw7nTNh2T2x6Lf1MnycsaE2Um6DzzStR7Gff9xyGfhFlrDCCIiR0QauzWHMe+1JnklLih0FFPezFL3vyo6wZcJFrEiMko+hV3id0x/aG27CQCQvWsYALQqvpjVJ7Xtj1nriP9s858pw/ovyAyVWwNN5x8VuV6drLMYx0mONyWx3HgkZcMUPx5m0WLbCYHb3LM2nhDmC43yBOXSQFp7jhrcjggOJ/qiff7qWcF6H4507sxaOzhPACwEWKaq4UcAUzWOQa2Tlr2Hgl2lzhDo6roKK8bhzlKW7Yo7ZjTm3y7oSxwrWiTktQUMpFxkZnxnzXZsQRcXi1/BMWO/FGPM/dmI6jSGZcDmCfyPVW/TtdG64EDj5LTxLA4QWgg3mLjszSP6WDLbcQiWNHPM2uSh2e0CC2/Uqj2UxEgtnjJ8kV2DdvbzXEHncZ6hP0aJA65jSUen7C3P2xIYdkWbPaV39NNhZOnCA6kXmxInsS+IaCbZ5TfzyTscWTZJoQrYV2hae9RcqUCD9FQt4iJUVGlCtTNFlIRwRW0Oa0WYW2Sv8Apl7LznkKIjTwyK2gU/Tw6I/DwYOiCWcNQM5tK60sLSGq58lM0Ao55Wx0YovSphFbSHBQWRmgKdyfsYkcAARoshlWbUjJC2akGYjNS7KiYDgg2NZYOC45wS9VpQS4nMraMSGt8arrXSgggLpqjRDsFQbdAE6IFQCfNcfUMcksK3FY2HGLL1Sl3kKVK5gpD5hMASsuxijQWo4mEL5PIFUpVPqIOmpOicYZU86ZRG4mbiABI3cxNkIUiM2iOqaxmIaDzF+nNDplue+D/KQotS2H38oFwPAGdAY9/shv3QMj0v6ZrSZVaRa4QqrQdB3KmLZOxRpbGa43d5cUdrAFZ7BwC0wSkKoZ3LtSmLocj7d4A6XzHRFqZtFKtO2qrukDNUrOMxC7860AFNjJUKlF2AdRBzHSPOdSuoVareDIjkVE20BpZ6qnOiOGSc1anTi6vKfqIVEtSbCu9smVyk2TCrAQ2FRR0TcolNgKp8ldMDilSt8DIoM9wAJ4Kor3SWOrQ0xwPkgb5kcz6fslq/IyjX+fzV2umVlUZ5pkVw0ceixnUOtBnkji2t0h+oB1QauMmwKxHUaT68ZlDc7WVlVXkof6g62RGqJoV8YBmqtxciyyh9XvRGptDb6IG1Y/RsabH/3FArzok/1G8mBVELHwaotM7Udax06pShiZsYHqrb09OCXrtIuBwyN9NEmTa3GxSewWo+M8jnJi3VMM3jBaQR0zGhHcuMZIB55T3gpqk8esDmlTvwa2qM6vR+qbGTaRlxCC6i0DLsiycqPMnnnn4eaVffJDCKa33C1MJhjuiw6/sr7/ACQaTOZ6IwnlfkmqVbAOHk4WtQt4Dirkjj3JSsL21WObCjFFcTVESJM8EKnhBmTPnCIaI0C62lxRKNu2ZKVKkLfpRP0nJWfSIBNvye9FDIyHvqjtygg9qaqWwlttmLVZfMjsUTuKEG3quLbCPRsqWuIRg+YhCptVjyVSl7PPovTd9WVlVrUKYXPneCLwbQzvpXE1oXDV17kniKklL8jK2A4uv9LjwBQKuJJLZdrYdhQ8VkRoRHfKXqOu3kSfD8T3oZSGQiaPzDxQxiCJuqEyEJ7lyjbNbDjFk65I2HdfNJUiExvgzBRaQG6HTiYFvFc3pCWpOETK783gULi+EFBryHmCrHJApvnJHDCRZA1Q1NlWwAhmv9UK/wAonMolLDgHLXtXNoKrCUmEjhOqs2hqbkD375qzPY4KfNKnkr3DTrZF2OjoAu0HXjiDC5mI15omHgCOFkqzmtgVRsHlqTx5JN9W/FExjj0CUpkoLoZFB6dQ/sulw9VQVCciEu+oXWLre9As1h6LDl4yjlkq7umiWNXhp4qPqHu96LdZjgNEILqplcBgKrTy8ExSFuIffVJz17/JcPWOas2oDqj1GaBWtiOxRUrsv+yiPUju2ejfUtYIQqIPz2gZqoE5lW6Tz0NEyEKscuCG6wSmIqkCyxDKCl0GAbKrnEoVFHWtbAtidYXPZ4SgR5f7SjuN/HzUOHJ7iP8A8pbiGpFA8IVYBAxTC1lvuB4jLj5pcVosbk+7KmGK1aFSybjW9aSbTA8PyrNrgaW1RH4gOaxpFm715zJDdOxQMAMou1uZ3NgDnkmRIaO5NUpiVGjeMcUUN3RZdJNHQaIzEOaI8SnsLiARZZ7xvAaI+DYW5d6lyxK4vY06YTDWpKm1xTDGmM9eKmkmgk0+Ar2hLhqOPfJWbTsUth3QEDgZ4qVJF9EZrOyyhZII4pdG6hapSvNozn3mlMTRg+vFPOpEGNNFKOFmwuk73SDUktzGLHTnmoGxpJ5rWxGzzp5R4qrcEYiCenkDKU4Ssd3Y0ZR/xWRTMWTb9kidY96zdR2GLRZo6o4xa5Ac0+BMgDO54KOrAIeKwzpy80NuEcBmnQVgyaLCpM38lHPI9iy4ykW6onKL81QoULc/QpXpFx/dRTE1IOYURaDNY9hsL9Mky7U+gRgQCgGoGiJQateFfPVLkghSHqjglyUFlTe17kRrRGaGKGNkD/cIgrQLZoArNGo7/RXpOa7JwPIR5SmtKhLbsEcY4H7zlOvFWo7WcHBtjvDXd5EmFGbPdvQQ7dgNMUjETJvvnTzVXbObvEwRYkS2IAFv4SZ14Dj9xnFOBMCJjOPd/eqynNtJicoPJLYqq9roBtNie/30Wfi8bUd9UDKQR33iwN1uLN2dpcBywvJvE2WX4Zev7I9IXWBg9oAuM+Mcls0avGVbHTktx/NhEouDpmgKYUqHwQ2v0zXDU5X4pOSMhmOgoZB1v+E3QaRnYeKyhWdKNTxN8zPRRzbK1HY2BPPkiUwdSfBZJxT4MG3H2UF20H5JLi2FGJ6HzXS9YWGxdQm5Jvxju96LQoPPXqltUG4D9N54THvVGJBEpF2IOQhEYZ4z22SpOgHAPVEiRnHThIzCDgqpBDc+Me4UoP3juxfWB66eCLUa4faYGWV+/NSzbvUjPsw2JxAZdxHJIYjaZBgboHeY6Dt8Fd+GcWkETMXc72QrUsFSYDAnl/KTLJJulsbFQXO4q3Gl5iCR/ljxnxTrWnT34pV2L0FMmMpgD8JJ9eu6fqawcrkeiox/KvmdjHBvhUP1WgXMDmkcTXbx7ks/DaucXdVU1GjRM76WyNXTvmwdaoNLdZVXVQBc34CfwgVKkCzSOdv5STmQJkxwkpqm63Yawq9w1V7XXz/7fKVFn1a5Btfv/KiLWwu2jWggZlVphxzy6LR+WM1x9E3K9pZkjwu22KtCuQhuGgV2o+TKKfNurVH2VnRFws6vV1RaUchtlUAzkZAtwuSrOxz/AJjgHOADTME3hs+iXwwO7P8AiHiCmajPrdlJaR27hSJxV/ntDU/z/ojiqm+36yTOUn+o5RzStWkQdCLSAMxx4SmqoILIid4c8r/hcqUt3uTVihknJNejNcoRTT9nnsds83c0kgaa9Y96Iuy9pFr2g3aSQTz0IK1P0zi9hHA7xOoMR4hZ2K2aaVX6gAyoYBnJ2meUm3aoXCXT5Hp3jZepw6jGtW0qPTUxMJggEK+zcKXAjXdLoPEaFXd0lVzmpOiSCoWLJyV6bWj8lcdh5/ZWpYadTCkyQKFMG90kxl2LtFgmTfojUaG7pbqmWRukRfkkSGwZGuEZADx7lam4ZE9APVQNbEQe71VCxus9hSGNVDI3RnAMcUxTxLR1Wc4MixI5XKrTpAEegHqltBaU1uaX6iSd0X15pltaY49IWVUokiALf4ib90IL6b8gWjoL+MqeUGd2lLg3XVGtN2ieaFUxghZTaD4+7tIQ6zXx93chUEmdHBG+RnE4wyIknt9UJ9U8APfJIVXOGbjCBUxEg3n3zXOilYa4G8RV0kTylLCdT4D8pcvGnlCrv3zC2KXg1xfkLVf2pKs5WqVBxQjUEWVMINi21EzsTTM6hRM1381E7S0BqR6thOZVS4nLJV/VNi6XGNAyC9CEJXdHjuS4CGnyhA3oQa+N1SRxB9wq4Y5eRbkvAziMSOMBY1HHb7wyYh1yI9mOSLj3nd98CsfY+HmdXCXCNCWwJ7QO5TdU3G0mMxVatHtmuDWkAONw6ZFoBGhvn4JTEbVaC526RAvJ13SIjtCx2bQJb9QORzGo53MCbjmL6pWtVkRu2IJFiAYzHmooSn+5j3GL4RsYLFGtULmsdutaXAZ8Pq6RZHxuJglpFxFuchZ+w65l8DSD01HviEXa2DIa58TvEC02PG88Iz1KZ0/Uz7um+Wbmwx0WM4faIiRw/A9VnfGOOD8K2bTUpdn/ADGzZC2JQNWr8sGN4ETGVxfwWRt6pOFeNQ5l+tRpXov6pfz/AISuOy/j/T6f8HvBZTIP/SaRP/bc+CPi6e64jQ3HbNoSPwM3/l/5aLf9s+SZ+IK4aWHiD5qRJ97SP202ctmu4eqeCym4s2i88E1TqEiyfLE/IvUh5zmxeO2F1jmi+Szw+NCTxRA+31ED0SZ9MHHLQ6KoNh+ErVeJ80li6j3faCB2hDpkNESeEmZJU0+naVlMMqYXFhvAz2JCoX5h5HvVMV973Pes+q0HM36FQyVOi/G7QRuOcMzvdM0Wltc5XHW3rPgsKvQvme8Z9FADu6ns78kqUE/JQv4PS0NpybuA7SfMBP8A6ppaSXQRx/Pgvn+IaSftPLKL9qjMI60MbBzB3QfEQgfTpfu/P+naU/B66pjmGQ5zTyJSuI2g0fbHRs9l5heTxFUBxaA8O4Bo10kHnmAgis7+1x/zFw/3JkOkXLZkslOkjfrbScSRvW7Ldl1xlYESZJ7e/l4LHoViciffUlNMe4Z+aqhhS4QmWQ0Q8aBcLzCVbVK4+sVRHHImnOK5D1KhCizcTiXW9FEfbmL7kT1W66EBtF06o1LajXXE9w/KIzFAn7HdjSq11B5uhexeph3R/KFSok6jwWoSXf8ATfH+U+crjaTc/lP7v3TI536/o6Sj7MDbYNNgBdG8fAC58R3pjZFdlKkajGbz3BzACNS4ST0LY7Clfiwy6md0tDQ6xtNxKBskHdDd9zZmSOBzA8SVJ1U9XJuKO+wqam6SSSS43H7dq0KYYWyZBAte129n8oO08BukFpc4ZERl3qlDZ8n7YHu6VcWrGbp8m/8ABWBFRlQudA3gMxoJNs4uO5a2L2eN0tDswdby0yDbSY7gsL4j2zSwmGbQaxwqgfcABd1z9WfcvlZxznOc+p9RdJJNyXcUrH085PXdb2Nll2o+47A2OWPdUEk7jgL6/wAwvDfGmANDDEwRvFrR1a8EDunuSvwn/wCoNWhS+U9zSG/YXzZtjuzPKB16LN+KfjepjGhjg1rJB3Rpc6m+RXpxnJt2uSXRSTs+o/BeLhoBsTSEdIA9QVf4wJa2lxuewr5vsjaj6zWw97GUminvNe4OP0nda1rbnJsyWixXr9ibbfiqLqWIBfUpDeDo+otJ+3mWkgTaZ1zMrzRx5u5LhclHblKGlDPw1SLzJ1sLkXJAz8O1M4gim8iLE2EydDfvCFsvEspPDSSAA1xiQWku+kQJOg8EjtQvNQuDXFpjdkk6AHnp4BephnDNkcovYiyqWNVLk0a9cm4kckBuJfnIssunNwWkfS463IBPDkk/mkawORKr0LgUpeT0btpcYHYh1Mawa+CwnYgRAJ7QEMYoj+odx/KVLpU1wOjm0+TeOJH8IL6oOYHas1u0Bxv0PLJF/VN19VNLoYv9pQurkvIc0mnSyo7DAGziPfNGoYhmpjtV24ppyd5qaXw6L42KIfEGudxJ2C1D+33ZaWGwVR7LFpHMO9JCD81pNoKYo7SNMQII0UmX4fJfctx/EotbbMzMdhHHOCcuHes8YSLRHai43GuLi7K5t2pHEYt4EmIR4+gnV2kLy/EYN8WNfJDdVc1GrFqbRP8AdPcgPx5NvUqqPSpcsjyda39KNz9Q3QIT8SFmNc+JurUnl8EmAfJNeKMUT95yY3VcHHNRBwwJCiVqxjPnODaLwfudyue3NEbtmt/c/wD1pWnRAGZRKeFcbhzuyU50QUNUviWqJEvNuMxzn8qzPiSoM3vB5t/AQBgzrJVnbNEXHdCxSXg2gOP2855bvO3onPgrYHbDmmx/8fUhJbRwYD8jYWlWp4Vu7lePyp55IPlDowl7Nx3xEXGPpjiQ8a5mxEc1o0PiNrA3daxx4ipTibyIdB4ZcV4utRjIITKUnJLvHXAfbl7PY/EG0mYwtNRrWOZ9pFVpDhOUGJm/CL8QD872hhIc4sczdJMQ5sZ5NM8CM414JraDN2QJniseviHGAS7hckqjG4tbICUZR5YfZ2Fa4/UYGn8rcHw9TB/9wRzIFu9YuxmjfvkLrbo1N5wyAKnzykpbMt6aMXFWjZ2TsZrKVQb7LvEfUJA3bHxPcvQf+n+B3WVqtTEgw3cDXOBgEjen+oGwzI7V5/Y1EEVuRab8wRA/0hX+HcW1tfEUSBD2lwsfutMd595+fd69W/DLcsfljp28G7iiBUM1KZD2iLtGRBmAZvxTBxHy2iHscTpBMDq4LKNIfMYbWBA8fX0WlVpTB5AL0ehlHSeV1UW5A6mMcZkDI5NHDol3VjwHa0fhMPYAuEBeh34onWFsB895H2s/0hcO9/azuTHyfd1RzYOQW/qVRqwOzPxGGc5pG6wE6jens+uPBdwWDLRpPO8dFoimOCJuBTT6ynsUR6VtCwaRwjoFwQM4tyTDo4INRwlJfXMcui2BB44d34RmkZhAkEWju/KZaZHHj7lJyda3HYbj6SnuZWNe1ufHmszFYuae7nBF4KJtPFjecPD+Fkv2hTJ3CROU8+E8VSuoclwTvAovkWm55q1LHOafpIHNEfu8ll4gEExktjksCeKjVr7SqEQTJ46pT9YQNe9Z1WqbTZXbWEXBldK2CqRrNxZbwve/vkokaVYHMFdSt0M2Z7Pfb/ai0msTrMCDeBw0TdDZ/ESY0Ryk63RIkD2Xs75jgGu05R2nTtQ8SxzTBDu4Hvgrd2bgiyoHBp5SPUFC2nh3B5+jI8Tn3oISYTR5baZlxJbpwjhn4KlV7AwDdMamEfGUjvHPLXrouVMP9APX+ffBRzl8zK8cdjLqtbGfvol6VMTn4LRqU25pf5AuR78FmtcB6WD2ts8FpdH9PEcF5aphu9fRmUQaTekGP2Xn8TsFzCRnwcZTMOalyDKFmFsnChxIJjnw9wjim5jpuY4LX2VsyDPpyRMThYBN7dyOWVNjYQpIU2RjSHPIuC0TlmHWT2y//lFxEbzd3wt5K+ycAGvDtHEBwjqZnrC1cPgyawcW2Ejt3T+VPOUbdeUPt6UmMkmRbw5p7DtGvif2QHNMjmjBqLFLTGhE4qTDuooT6Z5LhcfZQ3ApjybBRxoq8FALjN1dyGUieRlEcaOGtzVTiOfkg1gUJ1K1kl5GPWNBnVr8PfBL1cRf8BRtA8fJcNIjKIQ6kM07Cznu59E7g6v+E398EnfgfBMYGkRfW95/C6UtjVBCWOwDnvO6w3NrRdeExtB1MuY8Q4EgzxBuvppc5jpkiOf4XhPiRznVnE3M5nM8Lm+Su6HK26PM6/D8tomCeX05M2sffRdqUwlNnndJ3sjonrEZAd6omqkKg9UFfIGpSGSo6miho9z5LpcOXvsXWzGhUhRGNNRFYGlnvtqsFSLmQYBaSP8AxUwGAqf/AGVAeIeRbqqUaU3m2cFem2K3du4CMgPfRTvJvQrTsej2LSIc3fMmM5ibRcgeKU2xRBJIN5js9SnaVWxM2EXibf4bLF2ttMl0AmMhlJ5+GVlitApWzEx2HH1XFlnfM+gAQPf4TGJx2cnPgl6ADgfq7FLN87FcLSFII0BUFMkERA6eynMThxAM8fea7SZncoNX2GUXwFQCWn19hGxg3h19ylWfcDzIWg+oANAf3yQKVSD02LbOoBjhln32S+06f0GImev7Jxr5I9z4pXFN3g4Hw6p7nsYoU7GMAAKZBGY7Li+nuE5hauWuh7uiRwVOzRFvf7LSa0bqXJm0dbQB1uiupRxQKNTgfNMiu4aldLJSo2MGwNUiMvH9kJ8ckZ9Yk3VSyfY/CW8rofGCFKjFQUR7C0RRHu66WSl96xlUJGg0/wAKDC5w332J004uqVqn05DpGfIaJMsrsZGLYm7Dx/Se/wDKCzDAmNw9pCZLjBhzYvElw6W/BTlJwNpbx0/CXKbQ+qMmps4OkAdome5O4fZ0CIB4+5WjQc0cPBHa8mYueiCWZtUdZ5raGCIPDibwvNbc2UXSZEjJe0x1Qg256+SwdoPGoJPPc8MlZ02WSaaFThqtM8Oymd64jpxTzKQJh2fQflMYqneRCGynqF67yalZB2lA5+mVKmGtknwbX8ghvePYS1NmTikZwpwom60cR2qJqkJaR6wfePeicZ9w/wA5UUXYOWSZOD0P9Den4Xmcb9w6+iiiZLyLiZVfL3yVcF9rveq6opXwUoJU+1vb5o+H/q7VFEAwF+fwi1suz1UUQT5QyHASjm3oh1/uHYootXBr5GcP/T1TLftPT8qKLGYLs+7sTRy711RBMZAA3Io7clFEiQ9Dbcuz0Rdna9D6qKII8nS4C4jLtKy8Z9p6FRRJf1FOLgtg8u0+ZVK+Y98VFEL+pjnwVp6dU5QyHauKIJgC2Pz7/NZm0Mz0UUT8Pg48vi8j/mPmgU8h0UUXtR+k8/LyX0981R2XeootjyTyB1tPeqiiiauBTP/Z"/>
          <p:cNvSpPr>
            <a:spLocks noChangeAspect="1" noChangeArrowheads="1"/>
          </p:cNvSpPr>
          <p:nvPr/>
        </p:nvSpPr>
        <p:spPr bwMode="auto">
          <a:xfrm>
            <a:off x="155575" y="-1790700"/>
            <a:ext cx="5048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XGRoXGBgXGBcfHBgXHBccHBgXGBoaHCggHB0lHBgXITEiJSkrLi4uFx8zODMsNygtLisBCgoKDg0OGxAQGzQkICQsLCwsLCwsLCwsLCwsLDQsLCwsLCwsLCwsLCwsLCwsLCwsLCwsLCwsLCwsLCwsLCwsLP/AABEIAMEBBQMBIgACEQEDEQH/xAAbAAACAwEBAQAAAAAAAAAAAAADBAACBQEGB//EAD8QAAEDAgMFBgUDAgQFBQAAAAEAAhEDIQQxQQUSUWFxgZGhscHwBhMiMtEU4fFCUmJyksIVI0OCsgczNFOi/8QAGQEAAwEBAQAAAAAAAAAAAAAAAgMEAQAF/8QAKhEAAgIBAwQABQUBAAAAAAAAAAECEQMSITEEE0FRBSIyYfAUQnGxwZH/2gAMAwEAAhEDEQA/AAMYitpHgmsPRTQaOC9jUlsR0KMw6YZShMNphFZTQvIaogGUz0TlCgeK6xolOUqfAKeeYYoFPlK7GJj5RXaYPBTPIM0nGYeURmDPVMU6ZTlKnzU2TqGuBkYWIswhPZyRP+HStekMrIhb0Uv6qdje3Exf+H35dnmrOogLYfSSZw7nTNh2T2x6Lf1MnycsaE2Um6DzzStR7Gff9xyGfhFlrDCCIiR0QauzWHMe+1JnklLih0FFPezFL3vyo6wZcJFrEiMko+hV3id0x/aG27CQCQvWsYALQqvpjVJ7Xtj1nriP9s858pw/ovyAyVWwNN5x8VuV6drLMYx0mONyWx3HgkZcMUPx5m0WLbCYHb3LM2nhDmC43yBOXSQFp7jhrcjggOJ/qiff7qWcF6H4507sxaOzhPACwEWKaq4UcAUzWOQa2Tlr2Hgl2lzhDo6roKK8bhzlKW7Yo7ZjTm3y7oSxwrWiTktQUMpFxkZnxnzXZsQRcXi1/BMWO/FGPM/dmI6jSGZcDmCfyPVW/TtdG64EDj5LTxLA4QWgg3mLjszSP6WDLbcQiWNHPM2uSh2e0CC2/Uqj2UxEgtnjJ8kV2DdvbzXEHncZ6hP0aJA65jSUen7C3P2xIYdkWbPaV39NNhZOnCA6kXmxInsS+IaCbZ5TfzyTscWTZJoQrYV2hae9RcqUCD9FQt4iJUVGlCtTNFlIRwRW0Oa0WYW2Sv8Apl7LznkKIjTwyK2gU/Tw6I/DwYOiCWcNQM5tK60sLSGq58lM0Ao55Wx0YovSphFbSHBQWRmgKdyfsYkcAARoshlWbUjJC2akGYjNS7KiYDgg2NZYOC45wS9VpQS4nMraMSGt8arrXSgggLpqjRDsFQbdAE6IFQCfNcfUMcksK3FY2HGLL1Sl3kKVK5gpD5hMASsuxijQWo4mEL5PIFUpVPqIOmpOicYZU86ZRG4mbiABI3cxNkIUiM2iOqaxmIaDzF+nNDplue+D/KQotS2H38oFwPAGdAY9/shv3QMj0v6ZrSZVaRa4QqrQdB3KmLZOxRpbGa43d5cUdrAFZ7BwC0wSkKoZ3LtSmLocj7d4A6XzHRFqZtFKtO2qrukDNUrOMxC7860AFNjJUKlF2AdRBzHSPOdSuoVareDIjkVE20BpZ6qnOiOGSc1anTi6vKfqIVEtSbCu9smVyk2TCrAQ2FRR0TcolNgKp8ldMDilSt8DIoM9wAJ4Kor3SWOrQ0xwPkgb5kcz6fslq/IyjX+fzV2umVlUZ5pkVw0ceixnUOtBnkji2t0h+oB1QauMmwKxHUaT68ZlDc7WVlVXkof6g62RGqJoV8YBmqtxciyyh9XvRGptDb6IG1Y/RsabH/3FArzok/1G8mBVELHwaotM7Udax06pShiZsYHqrb09OCXrtIuBwyN9NEmTa3GxSewWo+M8jnJi3VMM3jBaQR0zGhHcuMZIB55T3gpqk8esDmlTvwa2qM6vR+qbGTaRlxCC6i0DLsiycqPMnnnn4eaVffJDCKa33C1MJhjuiw6/sr7/ACQaTOZ6IwnlfkmqVbAOHk4WtQt4Dirkjj3JSsL21WObCjFFcTVESJM8EKnhBmTPnCIaI0C62lxRKNu2ZKVKkLfpRP0nJWfSIBNvye9FDIyHvqjtygg9qaqWwlttmLVZfMjsUTuKEG3quLbCPRsqWuIRg+YhCptVjyVSl7PPovTd9WVlVrUKYXPneCLwbQzvpXE1oXDV17kniKklL8jK2A4uv9LjwBQKuJJLZdrYdhQ8VkRoRHfKXqOu3kSfD8T3oZSGQiaPzDxQxiCJuqEyEJ7lyjbNbDjFk65I2HdfNJUiExvgzBRaQG6HTiYFvFc3pCWpOETK783gULi+EFBryHmCrHJApvnJHDCRZA1Q1NlWwAhmv9UK/wAonMolLDgHLXtXNoKrCUmEjhOqs2hqbkD375qzPY4KfNKnkr3DTrZF2OjoAu0HXjiDC5mI15omHgCOFkqzmtgVRsHlqTx5JN9W/FExjj0CUpkoLoZFB6dQ/sulw9VQVCciEu+oXWLre9As1h6LDl4yjlkq7umiWNXhp4qPqHu96LdZjgNEILqplcBgKrTy8ExSFuIffVJz17/JcPWOas2oDqj1GaBWtiOxRUrsv+yiPUju2ejfUtYIQqIPz2gZqoE5lW6Tz0NEyEKscuCG6wSmIqkCyxDKCl0GAbKrnEoVFHWtbAtidYXPZ4SgR5f7SjuN/HzUOHJ7iP8A8pbiGpFA8IVYBAxTC1lvuB4jLj5pcVosbk+7KmGK1aFSybjW9aSbTA8PyrNrgaW1RH4gOaxpFm715zJDdOxQMAMou1uZ3NgDnkmRIaO5NUpiVGjeMcUUN3RZdJNHQaIzEOaI8SnsLiARZZ7xvAaI+DYW5d6lyxK4vY06YTDWpKm1xTDGmM9eKmkmgk0+Ar2hLhqOPfJWbTsUth3QEDgZ4qVJF9EZrOyyhZII4pdG6hapSvNozn3mlMTRg+vFPOpEGNNFKOFmwuk73SDUktzGLHTnmoGxpJ5rWxGzzp5R4qrcEYiCenkDKU4Ssd3Y0ZR/xWRTMWTb9kidY96zdR2GLRZo6o4xa5Ac0+BMgDO54KOrAIeKwzpy80NuEcBmnQVgyaLCpM38lHPI9iy4ykW6onKL81QoULc/QpXpFx/dRTE1IOYURaDNY9hsL9Mky7U+gRgQCgGoGiJQateFfPVLkghSHqjglyUFlTe17kRrRGaGKGNkD/cIgrQLZoArNGo7/RXpOa7JwPIR5SmtKhLbsEcY4H7zlOvFWo7WcHBtjvDXd5EmFGbPdvQQ7dgNMUjETJvvnTzVXbObvEwRYkS2IAFv4SZ14Dj9xnFOBMCJjOPd/eqynNtJicoPJLYqq9roBtNie/30Wfi8bUd9UDKQR33iwN1uLN2dpcBywvJvE2WX4Zev7I9IXWBg9oAuM+Mcls0avGVbHTktx/NhEouDpmgKYUqHwQ2v0zXDU5X4pOSMhmOgoZB1v+E3QaRnYeKyhWdKNTxN8zPRRzbK1HY2BPPkiUwdSfBZJxT4MG3H2UF20H5JLi2FGJ6HzXS9YWGxdQm5Jvxju96LQoPPXqltUG4D9N54THvVGJBEpF2IOQhEYZ4z22SpOgHAPVEiRnHThIzCDgqpBDc+Me4UoP3juxfWB66eCLUa4faYGWV+/NSzbvUjPsw2JxAZdxHJIYjaZBgboHeY6Dt8Fd+GcWkETMXc72QrUsFSYDAnl/KTLJJulsbFQXO4q3Gl5iCR/ljxnxTrWnT34pV2L0FMmMpgD8JJ9eu6fqawcrkeiox/KvmdjHBvhUP1WgXMDmkcTXbx7ks/DaucXdVU1GjRM76WyNXTvmwdaoNLdZVXVQBc34CfwgVKkCzSOdv5STmQJkxwkpqm63Yawq9w1V7XXz/7fKVFn1a5Btfv/KiLWwu2jWggZlVphxzy6LR+WM1x9E3K9pZkjwu22KtCuQhuGgV2o+TKKfNurVH2VnRFws6vV1RaUchtlUAzkZAtwuSrOxz/AJjgHOADTME3hs+iXwwO7P8AiHiCmajPrdlJaR27hSJxV/ntDU/z/ojiqm+36yTOUn+o5RzStWkQdCLSAMxx4SmqoILIid4c8r/hcqUt3uTVihknJNejNcoRTT9nnsds83c0kgaa9Y96Iuy9pFr2g3aSQTz0IK1P0zi9hHA7xOoMR4hZ2K2aaVX6gAyoYBnJ2meUm3aoXCXT5Hp3jZepw6jGtW0qPTUxMJggEK+zcKXAjXdLoPEaFXd0lVzmpOiSCoWLJyV6bWj8lcdh5/ZWpYadTCkyQKFMG90kxl2LtFgmTfojUaG7pbqmWRukRfkkSGwZGuEZADx7lam4ZE9APVQNbEQe71VCxus9hSGNVDI3RnAMcUxTxLR1Wc4MixI5XKrTpAEegHqltBaU1uaX6iSd0X15pltaY49IWVUokiALf4ib90IL6b8gWjoL+MqeUGd2lLg3XVGtN2ieaFUxghZTaD4+7tIQ6zXx93chUEmdHBG+RnE4wyIknt9UJ9U8APfJIVXOGbjCBUxEg3n3zXOilYa4G8RV0kTylLCdT4D8pcvGnlCrv3zC2KXg1xfkLVf2pKs5WqVBxQjUEWVMINi21EzsTTM6hRM1381E7S0BqR6thOZVS4nLJV/VNi6XGNAyC9CEJXdHjuS4CGnyhA3oQa+N1SRxB9wq4Y5eRbkvAziMSOMBY1HHb7wyYh1yI9mOSLj3nd98CsfY+HmdXCXCNCWwJ7QO5TdU3G0mMxVatHtmuDWkAONw6ZFoBGhvn4JTEbVaC526RAvJ13SIjtCx2bQJb9QORzGo53MCbjmL6pWtVkRu2IJFiAYzHmooSn+5j3GL4RsYLFGtULmsdutaXAZ8Pq6RZHxuJglpFxFuchZ+w65l8DSD01HviEXa2DIa58TvEC02PG88Iz1KZ0/Uz7um+Wbmwx0WM4faIiRw/A9VnfGOOD8K2bTUpdn/ADGzZC2JQNWr8sGN4ETGVxfwWRt6pOFeNQ5l+tRpXov6pfz/AISuOy/j/T6f8HvBZTIP/SaRP/bc+CPi6e64jQ3HbNoSPwM3/l/5aLf9s+SZ+IK4aWHiD5qRJ97SP202ctmu4eqeCym4s2i88E1TqEiyfLE/IvUh5zmxeO2F1jmi+Szw+NCTxRA+31ED0SZ9MHHLQ6KoNh+ErVeJ80li6j3faCB2hDpkNESeEmZJU0+naVlMMqYXFhvAz2JCoX5h5HvVMV973Pes+q0HM36FQyVOi/G7QRuOcMzvdM0Wltc5XHW3rPgsKvQvme8Z9FADu6ns78kqUE/JQv4PS0NpybuA7SfMBP8A6ppaSXQRx/Pgvn+IaSftPLKL9qjMI60MbBzB3QfEQgfTpfu/P+naU/B66pjmGQ5zTyJSuI2g0fbHRs9l5heTxFUBxaA8O4Bo10kHnmAgis7+1x/zFw/3JkOkXLZkslOkjfrbScSRvW7Ldl1xlYESZJ7e/l4LHoViciffUlNMe4Z+aqhhS4QmWQ0Q8aBcLzCVbVK4+sVRHHImnOK5D1KhCizcTiXW9FEfbmL7kT1W66EBtF06o1LajXXE9w/KIzFAn7HdjSq11B5uhexeph3R/KFSok6jwWoSXf8ATfH+U+crjaTc/lP7v3TI536/o6Sj7MDbYNNgBdG8fAC58R3pjZFdlKkajGbz3BzACNS4ST0LY7Clfiwy6md0tDQ6xtNxKBskHdDd9zZmSOBzA8SVJ1U9XJuKO+wqam6SSSS43H7dq0KYYWyZBAte129n8oO08BukFpc4ZERl3qlDZ8n7YHu6VcWrGbp8m/8ABWBFRlQudA3gMxoJNs4uO5a2L2eN0tDswdby0yDbSY7gsL4j2zSwmGbQaxwqgfcABd1z9WfcvlZxznOc+p9RdJJNyXcUrH085PXdb2Nll2o+47A2OWPdUEk7jgL6/wAwvDfGmANDDEwRvFrR1a8EDunuSvwn/wCoNWhS+U9zSG/YXzZtjuzPKB16LN+KfjepjGhjg1rJB3Rpc6m+RXpxnJt2uSXRSTs+o/BeLhoBsTSEdIA9QVf4wJa2lxuewr5vsjaj6zWw97GUminvNe4OP0nda1rbnJsyWixXr9ibbfiqLqWIBfUpDeDo+otJ+3mWkgTaZ1zMrzRx5u5LhclHblKGlDPw1SLzJ1sLkXJAz8O1M4gim8iLE2EydDfvCFsvEspPDSSAA1xiQWku+kQJOg8EjtQvNQuDXFpjdkk6AHnp4BephnDNkcovYiyqWNVLk0a9cm4kckBuJfnIssunNwWkfS463IBPDkk/mkawORKr0LgUpeT0btpcYHYh1Mawa+CwnYgRAJ7QEMYoj+odx/KVLpU1wOjm0+TeOJH8IL6oOYHas1u0Bxv0PLJF/VN19VNLoYv9pQurkvIc0mnSyo7DAGziPfNGoYhmpjtV24ppyd5qaXw6L42KIfEGudxJ2C1D+33ZaWGwVR7LFpHMO9JCD81pNoKYo7SNMQII0UmX4fJfctx/EotbbMzMdhHHOCcuHes8YSLRHai43GuLi7K5t2pHEYt4EmIR4+gnV2kLy/EYN8WNfJDdVc1GrFqbRP8AdPcgPx5NvUqqPSpcsjyda39KNz9Q3QIT8SFmNc+JurUnl8EmAfJNeKMUT95yY3VcHHNRBwwJCiVqxjPnODaLwfudyue3NEbtmt/c/wD1pWnRAGZRKeFcbhzuyU50QUNUviWqJEvNuMxzn8qzPiSoM3vB5t/AQBgzrJVnbNEXHdCxSXg2gOP2855bvO3onPgrYHbDmmx/8fUhJbRwYD8jYWlWp4Vu7lePyp55IPlDowl7Nx3xEXGPpjiQ8a5mxEc1o0PiNrA3daxx4ipTibyIdB4ZcV4utRjIITKUnJLvHXAfbl7PY/EG0mYwtNRrWOZ9pFVpDhOUGJm/CL8QD872hhIc4sczdJMQ5sZ5NM8CM414JraDN2QJniseviHGAS7hckqjG4tbICUZR5YfZ2Fa4/UYGn8rcHw9TB/9wRzIFu9YuxmjfvkLrbo1N5wyAKnzykpbMt6aMXFWjZ2TsZrKVQb7LvEfUJA3bHxPcvQf+n+B3WVqtTEgw3cDXOBgEjen+oGwzI7V5/Y1EEVuRab8wRA/0hX+HcW1tfEUSBD2lwsfutMd595+fd69W/DLcsfljp28G7iiBUM1KZD2iLtGRBmAZvxTBxHy2iHscTpBMDq4LKNIfMYbWBA8fX0WlVpTB5AL0ehlHSeV1UW5A6mMcZkDI5NHDol3VjwHa0fhMPYAuEBeh34onWFsB895H2s/0hcO9/azuTHyfd1RzYOQW/qVRqwOzPxGGc5pG6wE6jens+uPBdwWDLRpPO8dFoimOCJuBTT6ynsUR6VtCwaRwjoFwQM4tyTDo4INRwlJfXMcui2BB44d34RmkZhAkEWju/KZaZHHj7lJyda3HYbj6SnuZWNe1ufHmszFYuae7nBF4KJtPFjecPD+Fkv2hTJ3CROU8+E8VSuoclwTvAovkWm55q1LHOafpIHNEfu8ll4gEExktjksCeKjVr7SqEQTJ46pT9YQNe9Z1WqbTZXbWEXBldK2CqRrNxZbwve/vkokaVYHMFdSt0M2Z7Pfb/ai0msTrMCDeBw0TdDZ/ESY0Ryk63RIkD2Xs75jgGu05R2nTtQ8SxzTBDu4Hvgrd2bgiyoHBp5SPUFC2nh3B5+jI8Tn3oISYTR5baZlxJbpwjhn4KlV7AwDdMamEfGUjvHPLXrouVMP9APX+ffBRzl8zK8cdjLqtbGfvol6VMTn4LRqU25pf5AuR78FmtcB6WD2ts8FpdH9PEcF5aphu9fRmUQaTekGP2Xn8TsFzCRnwcZTMOalyDKFmFsnChxIJjnw9wjim5jpuY4LX2VsyDPpyRMThYBN7dyOWVNjYQpIU2RjSHPIuC0TlmHWT2y//lFxEbzd3wt5K+ycAGvDtHEBwjqZnrC1cPgyawcW2Ejt3T+VPOUbdeUPt6UmMkmRbw5p7DtGvif2QHNMjmjBqLFLTGhE4qTDuooT6Z5LhcfZQ3ApjybBRxoq8FALjN1dyGUieRlEcaOGtzVTiOfkg1gUJ1K1kl5GPWNBnVr8PfBL1cRf8BRtA8fJcNIjKIQ6kM07Cznu59E7g6v+E398EnfgfBMYGkRfW95/C6UtjVBCWOwDnvO6w3NrRdeExtB1MuY8Q4EgzxBuvppc5jpkiOf4XhPiRznVnE3M5nM8Lm+Su6HK26PM6/D8tomCeX05M2sffRdqUwlNnndJ3sjonrEZAd6omqkKg9UFfIGpSGSo6miho9z5LpcOXvsXWzGhUhRGNNRFYGlnvtqsFSLmQYBaSP8AxUwGAqf/AGVAeIeRbqqUaU3m2cFem2K3du4CMgPfRTvJvQrTsej2LSIc3fMmM5ibRcgeKU2xRBJIN5js9SnaVWxM2EXibf4bLF2ttMl0AmMhlJ5+GVlitApWzEx2HH1XFlnfM+gAQPf4TGJx2cnPgl6ADgfq7FLN87FcLSFII0BUFMkERA6eynMThxAM8fea7SZncoNX2GUXwFQCWn19hGxg3h19ylWfcDzIWg+oANAf3yQKVSD02LbOoBjhln32S+06f0GImev7Jxr5I9z4pXFN3g4Hw6p7nsYoU7GMAAKZBGY7Li+nuE5hauWuh7uiRwVOzRFvf7LSa0bqXJm0dbQB1uiupRxQKNTgfNMiu4aldLJSo2MGwNUiMvH9kJ8ckZ9Yk3VSyfY/CW8rofGCFKjFQUR7C0RRHu66WSl96xlUJGg0/wAKDC5w332J004uqVqn05DpGfIaJMsrsZGLYm7Dx/Se/wDKCzDAmNw9pCZLjBhzYvElw6W/BTlJwNpbx0/CXKbQ+qMmps4OkAdome5O4fZ0CIB4+5WjQc0cPBHa8mYueiCWZtUdZ5raGCIPDibwvNbc2UXSZEjJe0x1Qg256+SwdoPGoJPPc8MlZ02WSaaFThqtM8Oymd64jpxTzKQJh2fQflMYqneRCGynqF67yalZB2lA5+mVKmGtknwbX8ghvePYS1NmTikZwpwom60cR2qJqkJaR6wfePeicZ9w/wA5UUXYOWSZOD0P9Den4Xmcb9w6+iiiZLyLiZVfL3yVcF9rveq6opXwUoJU+1vb5o+H/q7VFEAwF+fwi1suz1UUQT5QyHASjm3oh1/uHYootXBr5GcP/T1TLftPT8qKLGYLs+7sTRy711RBMZAA3Io7clFEiQ9Dbcuz0Rdna9D6qKII8nS4C4jLtKy8Z9p6FRRJf1FOLgtg8u0+ZVK+Y98VFEL+pjnwVp6dU5QyHauKIJgC2Pz7/NZm0Mz0UUT8Pg48vi8j/mPmgU8h0UUXtR+k8/LyX0981R2XeootjyTyB1tPeqiiiauBTP/Z"/>
          <p:cNvSpPr>
            <a:spLocks noChangeAspect="1" noChangeArrowheads="1"/>
          </p:cNvSpPr>
          <p:nvPr/>
        </p:nvSpPr>
        <p:spPr bwMode="auto">
          <a:xfrm>
            <a:off x="307975" y="-1638300"/>
            <a:ext cx="5048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funkidslive.com/wp-content/uploads/2014/09/turner_j_m_w_-_the_fighting_temeraire_tugged_to_her_last_berth_to_be_brok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21005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3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sunlight.com/artist-photo/Thomas-Eakins/the-gross-clinic-by-Thomas-Eakins-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9223"/>
            <a:ext cx="4038600" cy="50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852" y="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 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3845" y="957982"/>
            <a:ext cx="457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the mid-1800s, a new artistic movement, realism, took hold in the West. </a:t>
            </a:r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Focused on the harsh side of life in cities or villages.</a:t>
            </a:r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writers and artists were committed to improving the lot of the unfortunates whose lives they depicted.</a:t>
            </a:r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Charles Dickens </a:t>
            </a:r>
            <a:r>
              <a:rPr lang="en-US" dirty="0" smtClean="0"/>
              <a:t>– vividly portrayed the lives of slum dwellers and factory workers, including children</a:t>
            </a:r>
            <a:r>
              <a:rPr lang="en-US" dirty="0" smtClean="0"/>
              <a:t>. </a:t>
            </a:r>
            <a:r>
              <a:rPr lang="en-US" b="1" i="1" u="sng" dirty="0" smtClean="0"/>
              <a:t>(A </a:t>
            </a:r>
            <a:r>
              <a:rPr lang="en-US" b="1" i="1" u="sng" dirty="0" smtClean="0"/>
              <a:t>Tale of Two Cities; </a:t>
            </a:r>
            <a:r>
              <a:rPr lang="en-US" b="1" i="1" u="sng" dirty="0" smtClean="0"/>
              <a:t>A Christmas Carol) </a:t>
            </a:r>
            <a:endParaRPr lang="en-US" b="1" i="1" u="sng" dirty="0" smtClean="0"/>
          </a:p>
          <a:p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Victor Hugo </a:t>
            </a:r>
            <a:r>
              <a:rPr lang="en-US" dirty="0" smtClean="0"/>
              <a:t>– 1862 novel </a:t>
            </a:r>
            <a:r>
              <a:rPr lang="en-US" i="1" u="sng" dirty="0" smtClean="0"/>
              <a:t>Les </a:t>
            </a:r>
            <a:r>
              <a:rPr lang="en-US" i="1" u="sng" dirty="0" err="1" smtClean="0"/>
              <a:t>Miserables</a:t>
            </a:r>
            <a:r>
              <a:rPr lang="en-US" i="1" u="sng" dirty="0" smtClean="0"/>
              <a:t> </a:t>
            </a:r>
            <a:r>
              <a:rPr lang="en-US" dirty="0" smtClean="0"/>
              <a:t>describes the reality of poverty, hunger, and corruption among the poor in Paris.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041296"/>
            <a:ext cx="843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Thomas </a:t>
            </a:r>
            <a:r>
              <a:rPr lang="en-US" b="1" dirty="0" err="1" smtClean="0"/>
              <a:t>Eakin’s</a:t>
            </a:r>
            <a:r>
              <a:rPr lang="en-US" b="1" dirty="0" smtClean="0"/>
              <a:t> </a:t>
            </a:r>
            <a:r>
              <a:rPr lang="en-US" dirty="0" smtClean="0"/>
              <a:t>1875 painting </a:t>
            </a:r>
            <a:r>
              <a:rPr lang="en-US" i="1" u="sng" dirty="0" smtClean="0"/>
              <a:t>The Gross Clinic </a:t>
            </a:r>
            <a:r>
              <a:rPr lang="en-US" dirty="0" smtClean="0"/>
              <a:t>depicts the realism of medical school where students learn by performing autopsies.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en/9/99/Degas_painting_Perr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98656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473" y="3398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Impressionism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27073" y="969818"/>
            <a:ext cx="350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of the most important art movements of the 1800s.  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marked a departure from tradition, both in subject matter and painting technique.  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Artists sought to depict the human eye’s first perception of a scene.  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of unmixed primary colors and small, visible brush strokes, to show the effects of direct or reflected light.  </a:t>
            </a: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rtists often painted outdoors for maximum effect.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angoghgallery.com/in_his_steps/images/selfportrait-bandag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30845"/>
            <a:ext cx="1828800" cy="274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3510" y="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Postimpressionists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09565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 painters, developed a variety of styles.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Georges Seurat – arranged small dots of color to define shapes of objects.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Vincent van Gogh – experimented with sharp brush lines and bright colors.  His unique brushwork lent a dreamlike quality to everyday subjects.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41862"/>
            <a:ext cx="2804710" cy="2683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44" y="1009565"/>
            <a:ext cx="3980761" cy="26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8180</TotalTime>
  <Words>438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Arts in the Industrial Age</vt:lpstr>
      <vt:lpstr>Romanticism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Fabiano</dc:creator>
  <cp:lastModifiedBy>Joseph Fabiano1</cp:lastModifiedBy>
  <cp:revision>12</cp:revision>
  <cp:lastPrinted>2016-11-07T12:33:52Z</cp:lastPrinted>
  <dcterms:created xsi:type="dcterms:W3CDTF">2015-11-03T22:08:20Z</dcterms:created>
  <dcterms:modified xsi:type="dcterms:W3CDTF">2016-11-07T20:25:32Z</dcterms:modified>
</cp:coreProperties>
</file>